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43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295924F3-60B4-43DF-96F1-53D548B9A87D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EA4EA14-0B39-4310-9CF3-704F697D2C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627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6D9FF42-D5B7-49A8-B496-46EEB118D502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A15B5F8-DAFD-4107-AA99-074738BC68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99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8C8E1E-1B2E-4A54-8517-D5B4AF86854C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342645-EB1F-4526-BC5B-09CB617E39A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Wise Mind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1295400" y="685800"/>
            <a:ext cx="6705600" cy="61722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      		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1828800" y="2438400"/>
            <a:ext cx="2209800" cy="2209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5257800" y="2514600"/>
            <a:ext cx="2209800" cy="20574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286000" y="2743200"/>
            <a:ext cx="1371600" cy="1447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Accept the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Moment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-----------------I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mprove the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Moment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791200" y="2743200"/>
            <a:ext cx="1143000" cy="12192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Bigger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Picture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2667000" y="1143000"/>
            <a:ext cx="4495800" cy="1295400"/>
          </a:xfrm>
          <a:prstGeom prst="curvedDownArrow">
            <a:avLst>
              <a:gd name="adj1" fmla="val 47152"/>
              <a:gd name="adj2" fmla="val 150633"/>
              <a:gd name="adj3" fmla="val 3155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 flipH="1">
            <a:off x="1981200" y="4724400"/>
            <a:ext cx="4648200" cy="1447800"/>
          </a:xfrm>
          <a:prstGeom prst="curvedUpArrow">
            <a:avLst>
              <a:gd name="adj1" fmla="val 58740"/>
              <a:gd name="adj2" fmla="val 119640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52400" y="1447800"/>
            <a:ext cx="990600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mbria" pitchFamily="18" charset="0"/>
                <a:cs typeface="Arial" pitchFamily="34" charset="0"/>
              </a:rPr>
              <a:t>Showing Up For /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mbria" pitchFamily="18" charset="0"/>
                <a:cs typeface="Arial" pitchFamily="34" charset="0"/>
              </a:rPr>
              <a:t>Facing What Is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266" name="AutoShape 2"/>
          <p:cNvSpPr>
            <a:spLocks noChangeShapeType="1"/>
          </p:cNvSpPr>
          <p:nvPr/>
        </p:nvSpPr>
        <p:spPr bwMode="auto">
          <a:xfrm flipH="1" flipV="1">
            <a:off x="381000" y="2590800"/>
            <a:ext cx="1447800" cy="1676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68" name="AutoShape 4"/>
          <p:cNvSpPr>
            <a:spLocks noChangeShapeType="1"/>
          </p:cNvSpPr>
          <p:nvPr/>
        </p:nvSpPr>
        <p:spPr bwMode="auto">
          <a:xfrm flipV="1">
            <a:off x="7162800" y="1371598"/>
            <a:ext cx="228600" cy="99060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934200" y="838200"/>
            <a:ext cx="22098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Radical Non-Reactivity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0" y="1"/>
            <a:ext cx="9144000" cy="69249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					    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Wise Mind Process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228600" y="152400"/>
            <a:ext cx="906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			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52800" y="685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mbria" pitchFamily="18" charset="0"/>
              </a:rPr>
              <a:t>Intention</a:t>
            </a:r>
            <a:endParaRPr lang="en-US" sz="2400" b="1" dirty="0">
              <a:latin typeface="Cambria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 rot="10800000" flipV="1">
            <a:off x="7789411" y="6359264"/>
            <a:ext cx="1335951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mbria" pitchFamily="18" charset="0"/>
                <a:cs typeface="Arial" pitchFamily="34" charset="0"/>
              </a:rPr>
              <a:t>Clear Seeing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16200000" flipH="1">
            <a:off x="6726823" y="5126623"/>
            <a:ext cx="1405354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429000" y="6172199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DELANEY" pitchFamily="2" charset="0"/>
              </a:rPr>
              <a:t>Self-Compassion</a:t>
            </a:r>
          </a:p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 flipH="1">
            <a:off x="4114795" y="2590800"/>
            <a:ext cx="1143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>
              <a:latin typeface="AR BLANCA" pitchFamily="2" charset="0"/>
            </a:endParaRPr>
          </a:p>
          <a:p>
            <a:r>
              <a:rPr lang="en-US" sz="3200" b="1" dirty="0" smtClean="0">
                <a:latin typeface="AR BLANCA" pitchFamily="2" charset="0"/>
              </a:rPr>
              <a:t>Wise          </a:t>
            </a:r>
          </a:p>
          <a:p>
            <a:r>
              <a:rPr lang="en-US" sz="3200" b="1" dirty="0" smtClean="0">
                <a:latin typeface="AR BLANCA" pitchFamily="2" charset="0"/>
              </a:rPr>
              <a:t>Mind</a:t>
            </a:r>
            <a:endParaRPr lang="en-US" sz="3200" b="1" dirty="0">
              <a:latin typeface="AR BLANCA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6172200"/>
            <a:ext cx="220980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Bein, A. (2014). Dialectical behavior therapy for wellness &amp; recovery…Hoboken, N.J.; Wiley</a:t>
            </a:r>
            <a:endParaRPr lang="en-US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995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3320</TotalTime>
  <Words>46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 BLANCA</vt:lpstr>
      <vt:lpstr>AR DELANEY</vt:lpstr>
      <vt:lpstr>Arial</vt:lpstr>
      <vt:lpstr>Calibri</vt:lpstr>
      <vt:lpstr>Cambria</vt:lpstr>
      <vt:lpstr>Garamond</vt:lpstr>
      <vt:lpstr>Times New Roman</vt:lpstr>
      <vt:lpstr>Wingdings 2</vt:lpstr>
      <vt:lpstr>Flow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</dc:creator>
  <cp:lastModifiedBy>Woods, Wallace</cp:lastModifiedBy>
  <cp:revision>299</cp:revision>
  <cp:lastPrinted>2015-05-13T17:03:50Z</cp:lastPrinted>
  <dcterms:created xsi:type="dcterms:W3CDTF">2010-04-01T00:04:36Z</dcterms:created>
  <dcterms:modified xsi:type="dcterms:W3CDTF">2016-04-20T23:53:23Z</dcterms:modified>
</cp:coreProperties>
</file>